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5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88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8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8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5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2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5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3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34DE-99F1-4DAC-85E1-76375B69738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D0ED-D470-4992-A835-1D374BF0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1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26442" y="3033600"/>
            <a:ext cx="3233669" cy="61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56" y="377227"/>
            <a:ext cx="1971640" cy="2950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8" t="19625" r="18890" b="1458"/>
          <a:stretch/>
        </p:blipFill>
        <p:spPr>
          <a:xfrm>
            <a:off x="9580604" y="3912940"/>
            <a:ext cx="2358744" cy="2383969"/>
          </a:xfrm>
          <a:prstGeom prst="rect">
            <a:avLst/>
          </a:prstGeom>
        </p:spPr>
      </p:pic>
      <p:pic>
        <p:nvPicPr>
          <p:cNvPr id="17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2343" y="3912940"/>
            <a:ext cx="2703347" cy="235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1" y="5309018"/>
            <a:ext cx="1977440" cy="1483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39639" r="67207" b="25526"/>
          <a:stretch/>
        </p:blipFill>
        <p:spPr>
          <a:xfrm>
            <a:off x="490697" y="2951122"/>
            <a:ext cx="1880005" cy="18865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21211" y="164757"/>
            <a:ext cx="55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My New School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638485"/>
            <a:ext cx="320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Mrs Shannon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90697" y="4939686"/>
            <a:ext cx="195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Mrs Kaye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9774156" y="3459892"/>
            <a:ext cx="197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Mrs Blackburne-Maze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9774156" y="6466703"/>
            <a:ext cx="208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Mrs Rigby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730314" y="6409038"/>
            <a:ext cx="2520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Mrs </a:t>
            </a:r>
            <a:r>
              <a:rPr lang="en-US" sz="1200" dirty="0" err="1" smtClean="0"/>
              <a:t>Dowman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26" y="817521"/>
            <a:ext cx="2734089" cy="1796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94" y="802356"/>
            <a:ext cx="2465016" cy="1811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546" y="2676548"/>
            <a:ext cx="220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           Mrs Kolarik 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10" y="2938158"/>
            <a:ext cx="3578798" cy="1899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2" y="5301829"/>
            <a:ext cx="1996609" cy="1497457"/>
          </a:xfrm>
          <a:prstGeom prst="rect">
            <a:avLst/>
          </a:prstGeom>
        </p:spPr>
      </p:pic>
      <p:pic>
        <p:nvPicPr>
          <p:cNvPr id="27" name="Picture 26" descr="C:\Users\vrigby.ccv\AppData\Local\Microsoft\Windows\Temporary Internet Files\Content.Outlook\QADB9TDH\Picture1.pn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3014" r="2771" b="18971"/>
          <a:stretch/>
        </p:blipFill>
        <p:spPr bwMode="auto">
          <a:xfrm>
            <a:off x="568411" y="90616"/>
            <a:ext cx="2504302" cy="2498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83" y="5257377"/>
            <a:ext cx="2102806" cy="15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ICTSSCCM01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Rigby Vicky</dc:creator>
  <cp:lastModifiedBy>Rigby Vicky</cp:lastModifiedBy>
  <cp:revision>10</cp:revision>
  <cp:lastPrinted>2019-06-17T15:34:18Z</cp:lastPrinted>
  <dcterms:created xsi:type="dcterms:W3CDTF">2019-06-17T13:02:49Z</dcterms:created>
  <dcterms:modified xsi:type="dcterms:W3CDTF">2021-06-21T14:15:26Z</dcterms:modified>
</cp:coreProperties>
</file>